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5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1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1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CAB5-70F6-4C12-857B-704437C8744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B45E-9804-4591-9BBC-BF65D108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0133"/>
            <a:ext cx="9144000" cy="4165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Bringing </a:t>
            </a:r>
            <a:r>
              <a:rPr lang="en-US" b="1" dirty="0">
                <a:solidFill>
                  <a:schemeClr val="bg1"/>
                </a:solidFill>
              </a:rPr>
              <a:t>a Rideshare Program to an Area Near </a:t>
            </a:r>
            <a:r>
              <a:rPr lang="en-US" b="1" dirty="0" smtClean="0">
                <a:solidFill>
                  <a:schemeClr val="bg1"/>
                </a:solidFill>
              </a:rPr>
              <a:t>You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Lifesavers </a:t>
            </a:r>
            <a:r>
              <a:rPr lang="en-US" sz="2400" b="1" dirty="0">
                <a:solidFill>
                  <a:schemeClr val="bg1"/>
                </a:solidFill>
              </a:rPr>
              <a:t>Conference, April 2018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7867"/>
            <a:ext cx="9144000" cy="235373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November 2018 Prevention Quarterly Meeting</a:t>
            </a:r>
          </a:p>
          <a:p>
            <a:endParaRPr lang="en-US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National Conference Highlights Workshop</a:t>
            </a:r>
          </a:p>
          <a:p>
            <a:endParaRPr lang="en-US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Crystal Gordon</a:t>
            </a:r>
            <a:endParaRPr lang="en-US" sz="1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9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628650"/>
            <a:ext cx="102012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3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600075"/>
            <a:ext cx="103251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2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85787"/>
            <a:ext cx="102108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528637"/>
            <a:ext cx="102012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528637"/>
            <a:ext cx="101822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0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09600"/>
            <a:ext cx="102489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547687"/>
            <a:ext cx="101631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4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09587"/>
            <a:ext cx="103822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9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604837"/>
            <a:ext cx="104679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8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09587"/>
            <a:ext cx="103822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14350"/>
            <a:ext cx="10210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538162"/>
            <a:ext cx="103727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9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528637"/>
            <a:ext cx="103727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552450"/>
            <a:ext cx="103155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514350"/>
            <a:ext cx="103441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538162"/>
            <a:ext cx="103727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Office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Bringing a Rideshare Program to an Area Near You  Lifesavers Conference, April 2018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SCDAODAS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LaptopUser</dc:creator>
  <cp:lastModifiedBy>Gordon, Crystal</cp:lastModifiedBy>
  <cp:revision>7</cp:revision>
  <dcterms:created xsi:type="dcterms:W3CDTF">2018-11-01T14:12:15Z</dcterms:created>
  <dcterms:modified xsi:type="dcterms:W3CDTF">2018-11-08T13:37:21Z</dcterms:modified>
</cp:coreProperties>
</file>